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88" r:id="rId3"/>
    <p:sldId id="287" r:id="rId4"/>
    <p:sldId id="266" r:id="rId5"/>
    <p:sldId id="267" r:id="rId6"/>
    <p:sldId id="278" r:id="rId7"/>
    <p:sldId id="280" r:id="rId8"/>
    <p:sldId id="279" r:id="rId9"/>
    <p:sldId id="283" r:id="rId10"/>
    <p:sldId id="289" r:id="rId11"/>
    <p:sldId id="290" r:id="rId12"/>
    <p:sldId id="281" r:id="rId13"/>
    <p:sldId id="282" r:id="rId14"/>
    <p:sldId id="291" r:id="rId15"/>
    <p:sldId id="284" r:id="rId16"/>
    <p:sldId id="285" r:id="rId17"/>
    <p:sldId id="286" r:id="rId18"/>
    <p:sldId id="292" r:id="rId19"/>
    <p:sldId id="273" r:id="rId20"/>
    <p:sldId id="274" r:id="rId2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3"/>
    <p:restoredTop sz="91396"/>
  </p:normalViewPr>
  <p:slideViewPr>
    <p:cSldViewPr snapToGrid="0" snapToObjects="1">
      <p:cViewPr varScale="1">
        <p:scale>
          <a:sx n="170" d="100"/>
          <a:sy n="170" d="100"/>
        </p:scale>
        <p:origin x="200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75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12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99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524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44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4219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807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55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74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5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2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1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92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70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4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Aug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1401416" y="1808921"/>
            <a:ext cx="677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numSlices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cookTimeInMinutes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</a:p>
          <a:p>
            <a:endParaRPr lang="en-US" sz="18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247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536713" y="1003852"/>
            <a:ext cx="4442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</a:t>
            </a:r>
            <a:r>
              <a:rPr lang="en-US" sz="12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numSlices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cookTimeInMinutes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  <a:endParaRPr lang="en-US" sz="12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D3120-A5DE-0D41-9FC0-85F3E8722379}"/>
              </a:ext>
            </a:extLst>
          </p:cNvPr>
          <p:cNvSpPr/>
          <p:nvPr/>
        </p:nvSpPr>
        <p:spPr>
          <a:xfrm>
            <a:off x="3996361" y="241786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makeToast(2, 5)</a:t>
            </a: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C0A08-4A7D-924C-974E-88B5F564ABB3}"/>
              </a:ext>
            </a:extLst>
          </p:cNvPr>
          <p:cNvSpPr/>
          <p:nvPr/>
        </p:nvSpPr>
        <p:spPr>
          <a:xfrm>
            <a:off x="3996361" y="300087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makeToast(4, 10)</a:t>
            </a: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415C5-31B4-2747-807B-8D17B43A2294}"/>
              </a:ext>
            </a:extLst>
          </p:cNvPr>
          <p:cNvSpPr/>
          <p:nvPr/>
        </p:nvSpPr>
        <p:spPr>
          <a:xfrm>
            <a:off x="3996361" y="3611221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makeToast(10, 25)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2430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34614" y="259087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Write your own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4179E-0F8F-1849-A8CF-65D3269EA9A3}"/>
              </a:ext>
            </a:extLst>
          </p:cNvPr>
          <p:cNvSpPr txBox="1"/>
          <p:nvPr/>
        </p:nvSpPr>
        <p:spPr>
          <a:xfrm>
            <a:off x="2592729" y="909628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Here are some examples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64ECB-F172-D947-8191-C5A273F5390E}"/>
              </a:ext>
            </a:extLst>
          </p:cNvPr>
          <p:cNvSpPr txBox="1"/>
          <p:nvPr/>
        </p:nvSpPr>
        <p:spPr>
          <a:xfrm>
            <a:off x="705677" y="162007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brushTeeth()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DEA5F-B10F-C746-B1D3-E36CA340BFEA}"/>
              </a:ext>
            </a:extLst>
          </p:cNvPr>
          <p:cNvSpPr txBox="1"/>
          <p:nvPr/>
        </p:nvSpPr>
        <p:spPr>
          <a:xfrm>
            <a:off x="1494182" y="2480304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makeCoffee()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D957B-D407-0047-A8E6-0D8AA4598ED7}"/>
              </a:ext>
            </a:extLst>
          </p:cNvPr>
          <p:cNvSpPr txBox="1"/>
          <p:nvPr/>
        </p:nvSpPr>
        <p:spPr>
          <a:xfrm>
            <a:off x="4365620" y="1941443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goToBed()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D34A3-34B7-4543-97FD-AC67BB681C46}"/>
              </a:ext>
            </a:extLst>
          </p:cNvPr>
          <p:cNvSpPr txBox="1"/>
          <p:nvPr/>
        </p:nvSpPr>
        <p:spPr>
          <a:xfrm>
            <a:off x="4827285" y="3326295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getReadyForSchool()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7E170-CEAA-864C-BA5E-96A9E70D9E26}"/>
              </a:ext>
            </a:extLst>
          </p:cNvPr>
          <p:cNvSpPr txBox="1"/>
          <p:nvPr/>
        </p:nvSpPr>
        <p:spPr>
          <a:xfrm>
            <a:off x="1807899" y="378937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eatDinner()</a:t>
            </a:r>
          </a:p>
        </p:txBody>
      </p:sp>
    </p:spTree>
    <p:extLst>
      <p:ext uri="{BB962C8B-B14F-4D97-AF65-F5344CB8AC3E}">
        <p14:creationId xmlns:p14="http://schemas.microsoft.com/office/powerpoint/2010/main" val="97588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538184" y="259087"/>
            <a:ext cx="59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Variables, Constants &amp; Assignments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80EE6-1DA5-354B-B5FF-4AFD5C8B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83" y="1152111"/>
            <a:ext cx="1881496" cy="1392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6A3D6-6196-6545-B7F9-8EEAF2582A82}"/>
              </a:ext>
            </a:extLst>
          </p:cNvPr>
          <p:cNvSpPr txBox="1"/>
          <p:nvPr/>
        </p:nvSpPr>
        <p:spPr>
          <a:xfrm>
            <a:off x="3147079" y="174928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E8F9-5B70-0744-9C3F-5BF6B0B2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575" y="1330187"/>
            <a:ext cx="1086881" cy="106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3674B-FC7A-1647-914D-CE2010075BC2}"/>
              </a:ext>
            </a:extLst>
          </p:cNvPr>
          <p:cNvSpPr txBox="1"/>
          <p:nvPr/>
        </p:nvSpPr>
        <p:spPr>
          <a:xfrm>
            <a:off x="6201705" y="1631925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B64F5-9E0B-334D-876F-AA780195C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704" y="2826350"/>
            <a:ext cx="1254212" cy="142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C4566-52C5-B641-8B64-C087132A8B3E}"/>
              </a:ext>
            </a:extLst>
          </p:cNvPr>
          <p:cNvSpPr txBox="1"/>
          <p:nvPr/>
        </p:nvSpPr>
        <p:spPr>
          <a:xfrm>
            <a:off x="4718233" y="340440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1799175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538184" y="259087"/>
            <a:ext cx="59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Variables, Constants &amp; Assignments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80EE6-1DA5-354B-B5FF-4AFD5C8B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812" y="1698766"/>
            <a:ext cx="1881496" cy="1392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6A3D6-6196-6545-B7F9-8EEAF2582A82}"/>
              </a:ext>
            </a:extLst>
          </p:cNvPr>
          <p:cNvSpPr txBox="1"/>
          <p:nvPr/>
        </p:nvSpPr>
        <p:spPr>
          <a:xfrm>
            <a:off x="4521955" y="217858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FFFF00"/>
                </a:solidFill>
              </a:rPr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E8F9-5B70-0744-9C3F-5BF6B0B2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4804" y="1876842"/>
            <a:ext cx="1086881" cy="10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 in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BC8C4-DF1C-4D42-ADE8-D5308A263D25}"/>
              </a:ext>
            </a:extLst>
          </p:cNvPr>
          <p:cNvSpPr txBox="1"/>
          <p:nvPr/>
        </p:nvSpPr>
        <p:spPr>
          <a:xfrm>
            <a:off x="3115216" y="1266301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banana = 4;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A99C4-8839-E940-AFE4-D52F70EE00D0}"/>
              </a:ext>
            </a:extLst>
          </p:cNvPr>
          <p:cNvSpPr txBox="1"/>
          <p:nvPr/>
        </p:nvSpPr>
        <p:spPr>
          <a:xfrm>
            <a:off x="3115216" y="1727966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 = 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AD061-A3E5-7A44-AF4C-955B05380CA2}"/>
              </a:ext>
            </a:extLst>
          </p:cNvPr>
          <p:cNvSpPr txBox="1"/>
          <p:nvPr/>
        </p:nvSpPr>
        <p:spPr>
          <a:xfrm>
            <a:off x="3115216" y="2189631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apple = 6;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79110-D673-BE40-83E9-BED3577834A9}"/>
              </a:ext>
            </a:extLst>
          </p:cNvPr>
          <p:cNvSpPr txBox="1"/>
          <p:nvPr/>
        </p:nvSpPr>
        <p:spPr>
          <a:xfrm>
            <a:off x="2637521" y="3429336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orange + apple = ?</a:t>
            </a:r>
          </a:p>
        </p:txBody>
      </p:sp>
    </p:spTree>
    <p:extLst>
      <p:ext uri="{BB962C8B-B14F-4D97-AF65-F5344CB8AC3E}">
        <p14:creationId xmlns:p14="http://schemas.microsoft.com/office/powerpoint/2010/main" val="11957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396046" y="328661"/>
            <a:ext cx="658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Creating Constants/Variables in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7CCB-5F5F-C54D-BDC9-4F535E89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53"/>
          <a:stretch/>
        </p:blipFill>
        <p:spPr>
          <a:xfrm>
            <a:off x="1649895" y="960937"/>
            <a:ext cx="5943125" cy="38496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89A65-CB2B-0F4A-9D3E-F2B097B892E9}"/>
              </a:ext>
            </a:extLst>
          </p:cNvPr>
          <p:cNvCxnSpPr/>
          <p:nvPr/>
        </p:nvCxnSpPr>
        <p:spPr>
          <a:xfrm flipH="1">
            <a:off x="3468790" y="2097156"/>
            <a:ext cx="1580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6237EE-FE4C-0E4F-B181-9E1F731F9C57}"/>
              </a:ext>
            </a:extLst>
          </p:cNvPr>
          <p:cNvSpPr txBox="1"/>
          <p:nvPr/>
        </p:nvSpPr>
        <p:spPr>
          <a:xfrm>
            <a:off x="5049112" y="1958656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Constants once set, can’t change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B3AD72-A7B3-7A4B-AF93-1CB6D056DDA7}"/>
              </a:ext>
            </a:extLst>
          </p:cNvPr>
          <p:cNvCxnSpPr/>
          <p:nvPr/>
        </p:nvCxnSpPr>
        <p:spPr>
          <a:xfrm flipH="1">
            <a:off x="3278324" y="2647121"/>
            <a:ext cx="158032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2F455A-175B-D84F-AAE7-D89D075A7F93}"/>
              </a:ext>
            </a:extLst>
          </p:cNvPr>
          <p:cNvSpPr txBox="1"/>
          <p:nvPr/>
        </p:nvSpPr>
        <p:spPr>
          <a:xfrm>
            <a:off x="4858646" y="2508621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Variables, however can change</a:t>
            </a:r>
          </a:p>
        </p:txBody>
      </p:sp>
    </p:spTree>
    <p:extLst>
      <p:ext uri="{BB962C8B-B14F-4D97-AF65-F5344CB8AC3E}">
        <p14:creationId xmlns:p14="http://schemas.microsoft.com/office/powerpoint/2010/main" val="333721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095338" y="388296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Delays/Waiting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A9212-38D4-524F-98E7-70FFC2F522C2}"/>
              </a:ext>
            </a:extLst>
          </p:cNvPr>
          <p:cNvSpPr txBox="1"/>
          <p:nvPr/>
        </p:nvSpPr>
        <p:spPr>
          <a:xfrm>
            <a:off x="2961861" y="173934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delay(1000);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0B688-350B-EF4E-8A46-2AFC4F213696}"/>
              </a:ext>
            </a:extLst>
          </p:cNvPr>
          <p:cNvSpPr txBox="1"/>
          <p:nvPr/>
        </p:nvSpPr>
        <p:spPr>
          <a:xfrm>
            <a:off x="2961861" y="227937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delay(500);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66972D-9F0B-EA42-8422-06BD9574BE7B}"/>
              </a:ext>
            </a:extLst>
          </p:cNvPr>
          <p:cNvCxnSpPr/>
          <p:nvPr/>
        </p:nvCxnSpPr>
        <p:spPr>
          <a:xfrm flipV="1">
            <a:off x="2763078" y="2741039"/>
            <a:ext cx="725557" cy="737657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B287B-A835-9C42-9179-1BADFA474BD5}"/>
              </a:ext>
            </a:extLst>
          </p:cNvPr>
          <p:cNvSpPr txBox="1"/>
          <p:nvPr/>
        </p:nvSpPr>
        <p:spPr>
          <a:xfrm>
            <a:off x="1946198" y="34786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delay is a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38853-729F-3540-A6A0-726838CBB9A2}"/>
              </a:ext>
            </a:extLst>
          </p:cNvPr>
          <p:cNvSpPr txBox="1"/>
          <p:nvPr/>
        </p:nvSpPr>
        <p:spPr>
          <a:xfrm>
            <a:off x="4794403" y="3365074"/>
            <a:ext cx="393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What are we telling the delay function to do here?</a:t>
            </a:r>
          </a:p>
        </p:txBody>
      </p:sp>
    </p:spTree>
    <p:extLst>
      <p:ext uri="{BB962C8B-B14F-4D97-AF65-F5344CB8AC3E}">
        <p14:creationId xmlns:p14="http://schemas.microsoft.com/office/powerpoint/2010/main" val="107753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095338" y="38829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Comments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A9212-38D4-524F-98E7-70FFC2F522C2}"/>
              </a:ext>
            </a:extLst>
          </p:cNvPr>
          <p:cNvSpPr txBox="1"/>
          <p:nvPr/>
        </p:nvSpPr>
        <p:spPr>
          <a:xfrm>
            <a:off x="1267972" y="1193674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is a single line comment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0B688-350B-EF4E-8A46-2AFC4F213696}"/>
              </a:ext>
            </a:extLst>
          </p:cNvPr>
          <p:cNvSpPr txBox="1"/>
          <p:nvPr/>
        </p:nvSpPr>
        <p:spPr>
          <a:xfrm>
            <a:off x="1267972" y="2241899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This is a</a:t>
            </a:r>
          </a:p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multiline comment</a:t>
            </a:r>
          </a:p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38853-729F-3540-A6A0-726838CBB9A2}"/>
              </a:ext>
            </a:extLst>
          </p:cNvPr>
          <p:cNvSpPr txBox="1"/>
          <p:nvPr/>
        </p:nvSpPr>
        <p:spPr>
          <a:xfrm>
            <a:off x="4974285" y="3365074"/>
            <a:ext cx="3935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Comments are NOT code</a:t>
            </a:r>
          </a:p>
          <a:p>
            <a:r>
              <a:rPr lang="en-US" sz="2400">
                <a:solidFill>
                  <a:srgbClr val="FFFF00"/>
                </a:solidFill>
              </a:rPr>
              <a:t>They just explain what the code is doing.</a:t>
            </a:r>
          </a:p>
          <a:p>
            <a:r>
              <a:rPr lang="en-US" sz="2400">
                <a:solidFill>
                  <a:srgbClr val="FFFF00"/>
                </a:solidFill>
              </a:rPr>
              <a:t>You should use them !!</a:t>
            </a:r>
          </a:p>
        </p:txBody>
      </p:sp>
    </p:spTree>
    <p:extLst>
      <p:ext uri="{BB962C8B-B14F-4D97-AF65-F5344CB8AC3E}">
        <p14:creationId xmlns:p14="http://schemas.microsoft.com/office/powerpoint/2010/main" val="591978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44858" y="1179656"/>
            <a:ext cx="56509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rgbClr val="FFFF00"/>
                </a:solidFill>
              </a:rPr>
              <a:t>Try and write your own version of the Blink Sketch. </a:t>
            </a:r>
          </a:p>
          <a:p>
            <a:endParaRPr lang="en-AU" sz="2400">
              <a:solidFill>
                <a:srgbClr val="FFFF00"/>
              </a:solidFill>
            </a:endParaRPr>
          </a:p>
          <a:p>
            <a:r>
              <a:rPr lang="en-AU" sz="2400">
                <a:solidFill>
                  <a:srgbClr val="FFFF00"/>
                </a:solidFill>
              </a:rPr>
              <a:t>In the handouts directory there is a file called homework-challenge.txt to help</a:t>
            </a:r>
          </a:p>
          <a:p>
            <a:endParaRPr lang="en-AU" sz="2400">
              <a:solidFill>
                <a:srgbClr val="FFFF00"/>
              </a:solidFill>
            </a:endParaRPr>
          </a:p>
          <a:p>
            <a:r>
              <a:rPr lang="en-AU">
                <a:solidFill>
                  <a:schemeClr val="bg1"/>
                </a:solidFill>
              </a:rPr>
              <a:t>https://www.github.com/nexgencodecamp/ytp/modules/arduino/04-coding-deeperdive/handouts</a:t>
            </a:r>
          </a:p>
          <a:p>
            <a:endParaRPr lang="en-AU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8" descr="CC Fin Rebrand_gdrive_Blue2_319x132px.png">
            <a:extLst>
              <a:ext uri="{FF2B5EF4-FFF2-40B4-BE49-F238E27FC236}">
                <a16:creationId xmlns:a16="http://schemas.microsoft.com/office/drawing/2014/main" id="{C62AF16F-E653-C14E-AF56-D4AB7CFF97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2D8EA-1E0B-D74D-9E1C-C08FC5F376FE}"/>
              </a:ext>
            </a:extLst>
          </p:cNvPr>
          <p:cNvSpPr txBox="1"/>
          <p:nvPr/>
        </p:nvSpPr>
        <p:spPr>
          <a:xfrm>
            <a:off x="593948" y="1163745"/>
            <a:ext cx="38363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know your way around the Arduino IDE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the purpose of functions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basic code constructs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A2AA9-1B85-AE43-9B9D-149F17BAF69C}"/>
              </a:ext>
            </a:extLst>
          </p:cNvPr>
          <p:cNvSpPr txBox="1"/>
          <p:nvPr/>
        </p:nvSpPr>
        <p:spPr>
          <a:xfrm>
            <a:off x="5381112" y="1163745"/>
            <a:ext cx="31436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Understand how to use the Arduino IDE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Complete basic coding exercises</a:t>
            </a:r>
          </a:p>
        </p:txBody>
      </p:sp>
    </p:spTree>
    <p:extLst>
      <p:ext uri="{BB962C8B-B14F-4D97-AF65-F5344CB8AC3E}">
        <p14:creationId xmlns:p14="http://schemas.microsoft.com/office/powerpoint/2010/main" val="334994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61750" y="268792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Arduino IDE Checks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996846" y="1319969"/>
            <a:ext cx="357584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bg1"/>
                </a:solidFill>
              </a:rPr>
              <a:t>Open Arduino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rgbClr val="FFFF00"/>
                </a:solidFill>
              </a:rPr>
              <a:t>Plugin your Arduino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accent6"/>
                </a:solidFill>
              </a:rPr>
              <a:t>Check your board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accent5"/>
                </a:solidFill>
              </a:rPr>
              <a:t>Check your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A2C9-5233-1244-B9D7-94664800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074259"/>
            <a:ext cx="3014162" cy="30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F1415-1732-BC4C-95EA-F3273E9A4D84}"/>
              </a:ext>
            </a:extLst>
          </p:cNvPr>
          <p:cNvSpPr txBox="1"/>
          <p:nvPr/>
        </p:nvSpPr>
        <p:spPr>
          <a:xfrm>
            <a:off x="3318592" y="259087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91251-96FF-6341-B266-C9A90F65C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20" y="1483922"/>
            <a:ext cx="6375400" cy="736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7190DB-DA22-4C4D-9F24-9D043E884979}"/>
              </a:ext>
            </a:extLst>
          </p:cNvPr>
          <p:cNvCxnSpPr>
            <a:cxnSpLocks/>
          </p:cNvCxnSpPr>
          <p:nvPr/>
        </p:nvCxnSpPr>
        <p:spPr>
          <a:xfrm flipV="1">
            <a:off x="1588957" y="2121108"/>
            <a:ext cx="0" cy="74136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F199A-6A0B-894C-9CD3-A9BBA3E28F75}"/>
              </a:ext>
            </a:extLst>
          </p:cNvPr>
          <p:cNvCxnSpPr>
            <a:cxnSpLocks/>
          </p:cNvCxnSpPr>
          <p:nvPr/>
        </p:nvCxnSpPr>
        <p:spPr>
          <a:xfrm flipV="1">
            <a:off x="1940140" y="2121108"/>
            <a:ext cx="0" cy="136752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8CAC32-FD0C-4545-A306-F35C3910DD8C}"/>
              </a:ext>
            </a:extLst>
          </p:cNvPr>
          <p:cNvCxnSpPr>
            <a:cxnSpLocks/>
          </p:cNvCxnSpPr>
          <p:nvPr/>
        </p:nvCxnSpPr>
        <p:spPr>
          <a:xfrm flipV="1">
            <a:off x="7370218" y="2121108"/>
            <a:ext cx="0" cy="136752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57E365-CD90-D347-A52C-95EAE3CF5DE8}"/>
              </a:ext>
            </a:extLst>
          </p:cNvPr>
          <p:cNvSpPr txBox="1"/>
          <p:nvPr/>
        </p:nvSpPr>
        <p:spPr>
          <a:xfrm>
            <a:off x="6690765" y="353352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Serial Monitor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EE8AB-4AA7-ED42-B5A5-DAEBBA5F671A}"/>
              </a:ext>
            </a:extLst>
          </p:cNvPr>
          <p:cNvSpPr txBox="1"/>
          <p:nvPr/>
        </p:nvSpPr>
        <p:spPr>
          <a:xfrm>
            <a:off x="1510748" y="351365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Upload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DD465-4661-DA42-BFD4-38A6C3D82239}"/>
              </a:ext>
            </a:extLst>
          </p:cNvPr>
          <p:cNvSpPr txBox="1"/>
          <p:nvPr/>
        </p:nvSpPr>
        <p:spPr>
          <a:xfrm>
            <a:off x="777554" y="2857708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Verify Code</a:t>
            </a:r>
          </a:p>
        </p:txBody>
      </p:sp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E032A-C019-D94A-A2AB-44F41684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8" y="1322733"/>
            <a:ext cx="3414855" cy="2036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BC0A5-58F5-0547-808C-0761484B0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91" y="1322733"/>
            <a:ext cx="4824704" cy="3414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B42878-CA95-7D43-9330-77B0C0B450F4}"/>
              </a:ext>
            </a:extLst>
          </p:cNvPr>
          <p:cNvCxnSpPr/>
          <p:nvPr/>
        </p:nvCxnSpPr>
        <p:spPr>
          <a:xfrm flipV="1">
            <a:off x="2554357" y="1878496"/>
            <a:ext cx="1610139" cy="102373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92AC1223-9417-464C-9319-459846A47D66}"/>
              </a:ext>
            </a:extLst>
          </p:cNvPr>
          <p:cNvSpPr/>
          <p:nvPr/>
        </p:nvSpPr>
        <p:spPr>
          <a:xfrm>
            <a:off x="1351723" y="2047461"/>
            <a:ext cx="506896" cy="327991"/>
          </a:xfrm>
          <a:custGeom>
            <a:avLst/>
            <a:gdLst>
              <a:gd name="connsiteX0" fmla="*/ 238539 w 566531"/>
              <a:gd name="connsiteY0" fmla="*/ 69574 h 496956"/>
              <a:gd name="connsiteX1" fmla="*/ 149087 w 566531"/>
              <a:gd name="connsiteY1" fmla="*/ 59634 h 496956"/>
              <a:gd name="connsiteX2" fmla="*/ 79513 w 566531"/>
              <a:gd name="connsiteY2" fmla="*/ 79513 h 496956"/>
              <a:gd name="connsiteX3" fmla="*/ 49696 w 566531"/>
              <a:gd name="connsiteY3" fmla="*/ 99391 h 496956"/>
              <a:gd name="connsiteX4" fmla="*/ 29818 w 566531"/>
              <a:gd name="connsiteY4" fmla="*/ 129208 h 496956"/>
              <a:gd name="connsiteX5" fmla="*/ 9939 w 566531"/>
              <a:gd name="connsiteY5" fmla="*/ 149087 h 496956"/>
              <a:gd name="connsiteX6" fmla="*/ 0 w 566531"/>
              <a:gd name="connsiteY6" fmla="*/ 178904 h 496956"/>
              <a:gd name="connsiteX7" fmla="*/ 9939 w 566531"/>
              <a:gd name="connsiteY7" fmla="*/ 288234 h 496956"/>
              <a:gd name="connsiteX8" fmla="*/ 39757 w 566531"/>
              <a:gd name="connsiteY8" fmla="*/ 387626 h 496956"/>
              <a:gd name="connsiteX9" fmla="*/ 69574 w 566531"/>
              <a:gd name="connsiteY9" fmla="*/ 447261 h 496956"/>
              <a:gd name="connsiteX10" fmla="*/ 159026 w 566531"/>
              <a:gd name="connsiteY10" fmla="*/ 496956 h 496956"/>
              <a:gd name="connsiteX11" fmla="*/ 337931 w 566531"/>
              <a:gd name="connsiteY11" fmla="*/ 487017 h 496956"/>
              <a:gd name="connsiteX12" fmla="*/ 367748 w 566531"/>
              <a:gd name="connsiteY12" fmla="*/ 477078 h 496956"/>
              <a:gd name="connsiteX13" fmla="*/ 417444 w 566531"/>
              <a:gd name="connsiteY13" fmla="*/ 467139 h 496956"/>
              <a:gd name="connsiteX14" fmla="*/ 467139 w 566531"/>
              <a:gd name="connsiteY14" fmla="*/ 427382 h 496956"/>
              <a:gd name="connsiteX15" fmla="*/ 526774 w 566531"/>
              <a:gd name="connsiteY15" fmla="*/ 377687 h 496956"/>
              <a:gd name="connsiteX16" fmla="*/ 566531 w 566531"/>
              <a:gd name="connsiteY16" fmla="*/ 318052 h 496956"/>
              <a:gd name="connsiteX17" fmla="*/ 556592 w 566531"/>
              <a:gd name="connsiteY17" fmla="*/ 248478 h 496956"/>
              <a:gd name="connsiteX18" fmla="*/ 516835 w 566531"/>
              <a:gd name="connsiteY18" fmla="*/ 208721 h 496956"/>
              <a:gd name="connsiteX19" fmla="*/ 506896 w 566531"/>
              <a:gd name="connsiteY19" fmla="*/ 178904 h 496956"/>
              <a:gd name="connsiteX20" fmla="*/ 417444 w 566531"/>
              <a:gd name="connsiteY20" fmla="*/ 109330 h 496956"/>
              <a:gd name="connsiteX21" fmla="*/ 387626 w 566531"/>
              <a:gd name="connsiteY21" fmla="*/ 89452 h 496956"/>
              <a:gd name="connsiteX22" fmla="*/ 357809 w 566531"/>
              <a:gd name="connsiteY22" fmla="*/ 59634 h 496956"/>
              <a:gd name="connsiteX23" fmla="*/ 298174 w 566531"/>
              <a:gd name="connsiteY23" fmla="*/ 19878 h 496956"/>
              <a:gd name="connsiteX24" fmla="*/ 238539 w 566531"/>
              <a:gd name="connsiteY24" fmla="*/ 0 h 496956"/>
              <a:gd name="connsiteX25" fmla="*/ 159026 w 566531"/>
              <a:gd name="connsiteY25" fmla="*/ 9939 h 496956"/>
              <a:gd name="connsiteX26" fmla="*/ 129209 w 566531"/>
              <a:gd name="connsiteY26" fmla="*/ 19878 h 496956"/>
              <a:gd name="connsiteX27" fmla="*/ 49696 w 566531"/>
              <a:gd name="connsiteY27" fmla="*/ 79513 h 496956"/>
              <a:gd name="connsiteX28" fmla="*/ 19879 w 566531"/>
              <a:gd name="connsiteY28" fmla="*/ 129208 h 4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6531" h="496956">
                <a:moveTo>
                  <a:pt x="238539" y="69574"/>
                </a:moveTo>
                <a:cubicBezTo>
                  <a:pt x="208722" y="66261"/>
                  <a:pt x="179088" y="59634"/>
                  <a:pt x="149087" y="59634"/>
                </a:cubicBezTo>
                <a:cubicBezTo>
                  <a:pt x="136612" y="59634"/>
                  <a:pt x="93570" y="74827"/>
                  <a:pt x="79513" y="79513"/>
                </a:cubicBezTo>
                <a:cubicBezTo>
                  <a:pt x="69574" y="86139"/>
                  <a:pt x="58143" y="90944"/>
                  <a:pt x="49696" y="99391"/>
                </a:cubicBezTo>
                <a:cubicBezTo>
                  <a:pt x="41249" y="107838"/>
                  <a:pt x="37280" y="119880"/>
                  <a:pt x="29818" y="129208"/>
                </a:cubicBezTo>
                <a:cubicBezTo>
                  <a:pt x="23964" y="136526"/>
                  <a:pt x="16565" y="142461"/>
                  <a:pt x="9939" y="149087"/>
                </a:cubicBezTo>
                <a:cubicBezTo>
                  <a:pt x="6626" y="159026"/>
                  <a:pt x="0" y="168427"/>
                  <a:pt x="0" y="178904"/>
                </a:cubicBezTo>
                <a:cubicBezTo>
                  <a:pt x="0" y="215498"/>
                  <a:pt x="5102" y="251961"/>
                  <a:pt x="9939" y="288234"/>
                </a:cubicBezTo>
                <a:cubicBezTo>
                  <a:pt x="13276" y="313263"/>
                  <a:pt x="33483" y="368804"/>
                  <a:pt x="39757" y="387626"/>
                </a:cubicBezTo>
                <a:cubicBezTo>
                  <a:pt x="46846" y="408894"/>
                  <a:pt x="51441" y="431395"/>
                  <a:pt x="69574" y="447261"/>
                </a:cubicBezTo>
                <a:cubicBezTo>
                  <a:pt x="111635" y="484065"/>
                  <a:pt x="118073" y="483305"/>
                  <a:pt x="159026" y="496956"/>
                </a:cubicBezTo>
                <a:cubicBezTo>
                  <a:pt x="218661" y="493643"/>
                  <a:pt x="278473" y="492680"/>
                  <a:pt x="337931" y="487017"/>
                </a:cubicBezTo>
                <a:cubicBezTo>
                  <a:pt x="348360" y="486024"/>
                  <a:pt x="357584" y="479619"/>
                  <a:pt x="367748" y="477078"/>
                </a:cubicBezTo>
                <a:cubicBezTo>
                  <a:pt x="384137" y="472981"/>
                  <a:pt x="400879" y="470452"/>
                  <a:pt x="417444" y="467139"/>
                </a:cubicBezTo>
                <a:cubicBezTo>
                  <a:pt x="509227" y="405950"/>
                  <a:pt x="396320" y="484038"/>
                  <a:pt x="467139" y="427382"/>
                </a:cubicBezTo>
                <a:cubicBezTo>
                  <a:pt x="500922" y="400356"/>
                  <a:pt x="497606" y="415188"/>
                  <a:pt x="526774" y="377687"/>
                </a:cubicBezTo>
                <a:cubicBezTo>
                  <a:pt x="541442" y="358829"/>
                  <a:pt x="566531" y="318052"/>
                  <a:pt x="566531" y="318052"/>
                </a:cubicBezTo>
                <a:cubicBezTo>
                  <a:pt x="563218" y="294861"/>
                  <a:pt x="566286" y="269805"/>
                  <a:pt x="556592" y="248478"/>
                </a:cubicBezTo>
                <a:cubicBezTo>
                  <a:pt x="548837" y="231416"/>
                  <a:pt x="516835" y="208721"/>
                  <a:pt x="516835" y="208721"/>
                </a:cubicBezTo>
                <a:cubicBezTo>
                  <a:pt x="513522" y="198782"/>
                  <a:pt x="512707" y="187621"/>
                  <a:pt x="506896" y="178904"/>
                </a:cubicBezTo>
                <a:cubicBezTo>
                  <a:pt x="488212" y="150878"/>
                  <a:pt x="441137" y="125125"/>
                  <a:pt x="417444" y="109330"/>
                </a:cubicBezTo>
                <a:cubicBezTo>
                  <a:pt x="407505" y="102704"/>
                  <a:pt x="396073" y="97899"/>
                  <a:pt x="387626" y="89452"/>
                </a:cubicBezTo>
                <a:cubicBezTo>
                  <a:pt x="377687" y="79513"/>
                  <a:pt x="368904" y="68264"/>
                  <a:pt x="357809" y="59634"/>
                </a:cubicBezTo>
                <a:cubicBezTo>
                  <a:pt x="338951" y="44967"/>
                  <a:pt x="320839" y="27433"/>
                  <a:pt x="298174" y="19878"/>
                </a:cubicBezTo>
                <a:lnTo>
                  <a:pt x="238539" y="0"/>
                </a:lnTo>
                <a:cubicBezTo>
                  <a:pt x="212035" y="3313"/>
                  <a:pt x="185306" y="5161"/>
                  <a:pt x="159026" y="9939"/>
                </a:cubicBezTo>
                <a:cubicBezTo>
                  <a:pt x="148718" y="11813"/>
                  <a:pt x="137590" y="13592"/>
                  <a:pt x="129209" y="19878"/>
                </a:cubicBezTo>
                <a:cubicBezTo>
                  <a:pt x="37843" y="88403"/>
                  <a:pt x="117060" y="57058"/>
                  <a:pt x="49696" y="79513"/>
                </a:cubicBezTo>
                <a:cubicBezTo>
                  <a:pt x="25709" y="115494"/>
                  <a:pt x="35160" y="98646"/>
                  <a:pt x="19879" y="12920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D6DFB89-8E7F-0B46-8E4D-A84BEC511AD0}"/>
              </a:ext>
            </a:extLst>
          </p:cNvPr>
          <p:cNvSpPr/>
          <p:nvPr/>
        </p:nvSpPr>
        <p:spPr>
          <a:xfrm>
            <a:off x="7070036" y="4408833"/>
            <a:ext cx="612912" cy="327991"/>
          </a:xfrm>
          <a:custGeom>
            <a:avLst/>
            <a:gdLst>
              <a:gd name="connsiteX0" fmla="*/ 238539 w 566531"/>
              <a:gd name="connsiteY0" fmla="*/ 69574 h 496956"/>
              <a:gd name="connsiteX1" fmla="*/ 149087 w 566531"/>
              <a:gd name="connsiteY1" fmla="*/ 59634 h 496956"/>
              <a:gd name="connsiteX2" fmla="*/ 79513 w 566531"/>
              <a:gd name="connsiteY2" fmla="*/ 79513 h 496956"/>
              <a:gd name="connsiteX3" fmla="*/ 49696 w 566531"/>
              <a:gd name="connsiteY3" fmla="*/ 99391 h 496956"/>
              <a:gd name="connsiteX4" fmla="*/ 29818 w 566531"/>
              <a:gd name="connsiteY4" fmla="*/ 129208 h 496956"/>
              <a:gd name="connsiteX5" fmla="*/ 9939 w 566531"/>
              <a:gd name="connsiteY5" fmla="*/ 149087 h 496956"/>
              <a:gd name="connsiteX6" fmla="*/ 0 w 566531"/>
              <a:gd name="connsiteY6" fmla="*/ 178904 h 496956"/>
              <a:gd name="connsiteX7" fmla="*/ 9939 w 566531"/>
              <a:gd name="connsiteY7" fmla="*/ 288234 h 496956"/>
              <a:gd name="connsiteX8" fmla="*/ 39757 w 566531"/>
              <a:gd name="connsiteY8" fmla="*/ 387626 h 496956"/>
              <a:gd name="connsiteX9" fmla="*/ 69574 w 566531"/>
              <a:gd name="connsiteY9" fmla="*/ 447261 h 496956"/>
              <a:gd name="connsiteX10" fmla="*/ 159026 w 566531"/>
              <a:gd name="connsiteY10" fmla="*/ 496956 h 496956"/>
              <a:gd name="connsiteX11" fmla="*/ 337931 w 566531"/>
              <a:gd name="connsiteY11" fmla="*/ 487017 h 496956"/>
              <a:gd name="connsiteX12" fmla="*/ 367748 w 566531"/>
              <a:gd name="connsiteY12" fmla="*/ 477078 h 496956"/>
              <a:gd name="connsiteX13" fmla="*/ 417444 w 566531"/>
              <a:gd name="connsiteY13" fmla="*/ 467139 h 496956"/>
              <a:gd name="connsiteX14" fmla="*/ 467139 w 566531"/>
              <a:gd name="connsiteY14" fmla="*/ 427382 h 496956"/>
              <a:gd name="connsiteX15" fmla="*/ 526774 w 566531"/>
              <a:gd name="connsiteY15" fmla="*/ 377687 h 496956"/>
              <a:gd name="connsiteX16" fmla="*/ 566531 w 566531"/>
              <a:gd name="connsiteY16" fmla="*/ 318052 h 496956"/>
              <a:gd name="connsiteX17" fmla="*/ 556592 w 566531"/>
              <a:gd name="connsiteY17" fmla="*/ 248478 h 496956"/>
              <a:gd name="connsiteX18" fmla="*/ 516835 w 566531"/>
              <a:gd name="connsiteY18" fmla="*/ 208721 h 496956"/>
              <a:gd name="connsiteX19" fmla="*/ 506896 w 566531"/>
              <a:gd name="connsiteY19" fmla="*/ 178904 h 496956"/>
              <a:gd name="connsiteX20" fmla="*/ 417444 w 566531"/>
              <a:gd name="connsiteY20" fmla="*/ 109330 h 496956"/>
              <a:gd name="connsiteX21" fmla="*/ 387626 w 566531"/>
              <a:gd name="connsiteY21" fmla="*/ 89452 h 496956"/>
              <a:gd name="connsiteX22" fmla="*/ 357809 w 566531"/>
              <a:gd name="connsiteY22" fmla="*/ 59634 h 496956"/>
              <a:gd name="connsiteX23" fmla="*/ 298174 w 566531"/>
              <a:gd name="connsiteY23" fmla="*/ 19878 h 496956"/>
              <a:gd name="connsiteX24" fmla="*/ 238539 w 566531"/>
              <a:gd name="connsiteY24" fmla="*/ 0 h 496956"/>
              <a:gd name="connsiteX25" fmla="*/ 159026 w 566531"/>
              <a:gd name="connsiteY25" fmla="*/ 9939 h 496956"/>
              <a:gd name="connsiteX26" fmla="*/ 129209 w 566531"/>
              <a:gd name="connsiteY26" fmla="*/ 19878 h 496956"/>
              <a:gd name="connsiteX27" fmla="*/ 49696 w 566531"/>
              <a:gd name="connsiteY27" fmla="*/ 79513 h 496956"/>
              <a:gd name="connsiteX28" fmla="*/ 19879 w 566531"/>
              <a:gd name="connsiteY28" fmla="*/ 129208 h 4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6531" h="496956">
                <a:moveTo>
                  <a:pt x="238539" y="69574"/>
                </a:moveTo>
                <a:cubicBezTo>
                  <a:pt x="208722" y="66261"/>
                  <a:pt x="179088" y="59634"/>
                  <a:pt x="149087" y="59634"/>
                </a:cubicBezTo>
                <a:cubicBezTo>
                  <a:pt x="136612" y="59634"/>
                  <a:pt x="93570" y="74827"/>
                  <a:pt x="79513" y="79513"/>
                </a:cubicBezTo>
                <a:cubicBezTo>
                  <a:pt x="69574" y="86139"/>
                  <a:pt x="58143" y="90944"/>
                  <a:pt x="49696" y="99391"/>
                </a:cubicBezTo>
                <a:cubicBezTo>
                  <a:pt x="41249" y="107838"/>
                  <a:pt x="37280" y="119880"/>
                  <a:pt x="29818" y="129208"/>
                </a:cubicBezTo>
                <a:cubicBezTo>
                  <a:pt x="23964" y="136526"/>
                  <a:pt x="16565" y="142461"/>
                  <a:pt x="9939" y="149087"/>
                </a:cubicBezTo>
                <a:cubicBezTo>
                  <a:pt x="6626" y="159026"/>
                  <a:pt x="0" y="168427"/>
                  <a:pt x="0" y="178904"/>
                </a:cubicBezTo>
                <a:cubicBezTo>
                  <a:pt x="0" y="215498"/>
                  <a:pt x="5102" y="251961"/>
                  <a:pt x="9939" y="288234"/>
                </a:cubicBezTo>
                <a:cubicBezTo>
                  <a:pt x="13276" y="313263"/>
                  <a:pt x="33483" y="368804"/>
                  <a:pt x="39757" y="387626"/>
                </a:cubicBezTo>
                <a:cubicBezTo>
                  <a:pt x="46846" y="408894"/>
                  <a:pt x="51441" y="431395"/>
                  <a:pt x="69574" y="447261"/>
                </a:cubicBezTo>
                <a:cubicBezTo>
                  <a:pt x="111635" y="484065"/>
                  <a:pt x="118073" y="483305"/>
                  <a:pt x="159026" y="496956"/>
                </a:cubicBezTo>
                <a:cubicBezTo>
                  <a:pt x="218661" y="493643"/>
                  <a:pt x="278473" y="492680"/>
                  <a:pt x="337931" y="487017"/>
                </a:cubicBezTo>
                <a:cubicBezTo>
                  <a:pt x="348360" y="486024"/>
                  <a:pt x="357584" y="479619"/>
                  <a:pt x="367748" y="477078"/>
                </a:cubicBezTo>
                <a:cubicBezTo>
                  <a:pt x="384137" y="472981"/>
                  <a:pt x="400879" y="470452"/>
                  <a:pt x="417444" y="467139"/>
                </a:cubicBezTo>
                <a:cubicBezTo>
                  <a:pt x="509227" y="405950"/>
                  <a:pt x="396320" y="484038"/>
                  <a:pt x="467139" y="427382"/>
                </a:cubicBezTo>
                <a:cubicBezTo>
                  <a:pt x="500922" y="400356"/>
                  <a:pt x="497606" y="415188"/>
                  <a:pt x="526774" y="377687"/>
                </a:cubicBezTo>
                <a:cubicBezTo>
                  <a:pt x="541442" y="358829"/>
                  <a:pt x="566531" y="318052"/>
                  <a:pt x="566531" y="318052"/>
                </a:cubicBezTo>
                <a:cubicBezTo>
                  <a:pt x="563218" y="294861"/>
                  <a:pt x="566286" y="269805"/>
                  <a:pt x="556592" y="248478"/>
                </a:cubicBezTo>
                <a:cubicBezTo>
                  <a:pt x="548837" y="231416"/>
                  <a:pt x="516835" y="208721"/>
                  <a:pt x="516835" y="208721"/>
                </a:cubicBezTo>
                <a:cubicBezTo>
                  <a:pt x="513522" y="198782"/>
                  <a:pt x="512707" y="187621"/>
                  <a:pt x="506896" y="178904"/>
                </a:cubicBezTo>
                <a:cubicBezTo>
                  <a:pt x="488212" y="150878"/>
                  <a:pt x="441137" y="125125"/>
                  <a:pt x="417444" y="109330"/>
                </a:cubicBezTo>
                <a:cubicBezTo>
                  <a:pt x="407505" y="102704"/>
                  <a:pt x="396073" y="97899"/>
                  <a:pt x="387626" y="89452"/>
                </a:cubicBezTo>
                <a:cubicBezTo>
                  <a:pt x="377687" y="79513"/>
                  <a:pt x="368904" y="68264"/>
                  <a:pt x="357809" y="59634"/>
                </a:cubicBezTo>
                <a:cubicBezTo>
                  <a:pt x="338951" y="44967"/>
                  <a:pt x="320839" y="27433"/>
                  <a:pt x="298174" y="19878"/>
                </a:cubicBezTo>
                <a:lnTo>
                  <a:pt x="238539" y="0"/>
                </a:lnTo>
                <a:cubicBezTo>
                  <a:pt x="212035" y="3313"/>
                  <a:pt x="185306" y="5161"/>
                  <a:pt x="159026" y="9939"/>
                </a:cubicBezTo>
                <a:cubicBezTo>
                  <a:pt x="148718" y="11813"/>
                  <a:pt x="137590" y="13592"/>
                  <a:pt x="129209" y="19878"/>
                </a:cubicBezTo>
                <a:cubicBezTo>
                  <a:pt x="37843" y="88403"/>
                  <a:pt x="117060" y="57058"/>
                  <a:pt x="49696" y="79513"/>
                </a:cubicBezTo>
                <a:cubicBezTo>
                  <a:pt x="25709" y="115494"/>
                  <a:pt x="35160" y="98646"/>
                  <a:pt x="19879" y="12920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E987A-5B45-2C4D-9ED1-7D519CE5F413}"/>
              </a:ext>
            </a:extLst>
          </p:cNvPr>
          <p:cNvSpPr txBox="1"/>
          <p:nvPr/>
        </p:nvSpPr>
        <p:spPr>
          <a:xfrm>
            <a:off x="3318592" y="259087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27AEC-2C99-B14B-A580-E78CB02DE5FF}"/>
              </a:ext>
            </a:extLst>
          </p:cNvPr>
          <p:cNvSpPr txBox="1"/>
          <p:nvPr/>
        </p:nvSpPr>
        <p:spPr>
          <a:xfrm>
            <a:off x="2593036" y="259087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Message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3B80-46F7-2940-BB70-A17FB237C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63" y="3060396"/>
            <a:ext cx="5327374" cy="1749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2504A-17A6-E14A-95B5-1A06F8038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916"/>
          <a:stretch/>
        </p:blipFill>
        <p:spPr>
          <a:xfrm>
            <a:off x="5624839" y="2042239"/>
            <a:ext cx="3410586" cy="1920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D8005-8E44-174F-94EF-B214A8E7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63" y="939325"/>
            <a:ext cx="5327374" cy="894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3B815-4EAD-2442-96E8-31A3D7946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63" y="2002580"/>
            <a:ext cx="5327374" cy="9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A9862-C594-F449-B1F6-407C8704F68B}"/>
              </a:ext>
            </a:extLst>
          </p:cNvPr>
          <p:cNvSpPr txBox="1"/>
          <p:nvPr/>
        </p:nvSpPr>
        <p:spPr>
          <a:xfrm>
            <a:off x="2357104" y="378357"/>
            <a:ext cx="360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are Functions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A3D32-B7E7-7A46-8F4F-8F945BAA1212}"/>
              </a:ext>
            </a:extLst>
          </p:cNvPr>
          <p:cNvSpPr txBox="1"/>
          <p:nvPr/>
        </p:nvSpPr>
        <p:spPr>
          <a:xfrm>
            <a:off x="1103243" y="181886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FF00"/>
                </a:solidFill>
              </a:rPr>
              <a:t>Functions are actions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82F33-A1F6-F348-8D0B-69403DCD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07" y="1185077"/>
            <a:ext cx="1621965" cy="200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76B1C-99EF-4940-8FCD-9F9E22F9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42" y="2402784"/>
            <a:ext cx="2233820" cy="22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9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878361" y="308512"/>
            <a:ext cx="5381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does a Function look like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15BCE-D940-3944-B5F5-CD34A637A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"/>
          <a:stretch/>
        </p:blipFill>
        <p:spPr>
          <a:xfrm>
            <a:off x="1699591" y="2087217"/>
            <a:ext cx="6202017" cy="148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F5C065-7930-D84A-8FB9-7CB9F968EFCD}"/>
              </a:ext>
            </a:extLst>
          </p:cNvPr>
          <p:cNvCxnSpPr/>
          <p:nvPr/>
        </p:nvCxnSpPr>
        <p:spPr>
          <a:xfrm>
            <a:off x="1948070" y="1550504"/>
            <a:ext cx="0" cy="57647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D3AB34-BA5C-8940-A2D4-ACAF33A08332}"/>
              </a:ext>
            </a:extLst>
          </p:cNvPr>
          <p:cNvSpPr txBox="1"/>
          <p:nvPr/>
        </p:nvSpPr>
        <p:spPr>
          <a:xfrm>
            <a:off x="1393270" y="1259892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Return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994E0F-9C14-1340-B2D4-F783193864E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65174" y="1319012"/>
            <a:ext cx="0" cy="8212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9E05A0-0934-D447-B71C-213E3D04E2ED}"/>
              </a:ext>
            </a:extLst>
          </p:cNvPr>
          <p:cNvSpPr txBox="1"/>
          <p:nvPr/>
        </p:nvSpPr>
        <p:spPr>
          <a:xfrm>
            <a:off x="2633993" y="101123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CF684-9773-4B4B-9F72-C15E2C93726A}"/>
              </a:ext>
            </a:extLst>
          </p:cNvPr>
          <p:cNvCxnSpPr>
            <a:cxnSpLocks/>
          </p:cNvCxnSpPr>
          <p:nvPr/>
        </p:nvCxnSpPr>
        <p:spPr>
          <a:xfrm flipH="1">
            <a:off x="3296354" y="1347769"/>
            <a:ext cx="866286" cy="87859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DD0F0D-8D0B-094F-AE1F-49E0E131A696}"/>
              </a:ext>
            </a:extLst>
          </p:cNvPr>
          <p:cNvSpPr txBox="1"/>
          <p:nvPr/>
        </p:nvSpPr>
        <p:spPr>
          <a:xfrm>
            <a:off x="3939019" y="103999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Receive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8B89-59D6-6A47-B6FB-99114619DFC8}"/>
              </a:ext>
            </a:extLst>
          </p:cNvPr>
          <p:cNvCxnSpPr>
            <a:cxnSpLocks/>
          </p:cNvCxnSpPr>
          <p:nvPr/>
        </p:nvCxnSpPr>
        <p:spPr>
          <a:xfrm flipH="1">
            <a:off x="3697357" y="1850363"/>
            <a:ext cx="1351262" cy="37600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FDD3BE-6BC8-B249-8CCF-534EFA61EF58}"/>
              </a:ext>
            </a:extLst>
          </p:cNvPr>
          <p:cNvSpPr txBox="1"/>
          <p:nvPr/>
        </p:nvSpPr>
        <p:spPr>
          <a:xfrm>
            <a:off x="4493819" y="1559751"/>
            <a:ext cx="143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Start of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44EBD6-D907-A94F-BA58-7EA0D4214A3D}"/>
              </a:ext>
            </a:extLst>
          </p:cNvPr>
          <p:cNvCxnSpPr>
            <a:cxnSpLocks/>
          </p:cNvCxnSpPr>
          <p:nvPr/>
        </p:nvCxnSpPr>
        <p:spPr>
          <a:xfrm flipH="1" flipV="1">
            <a:off x="1878361" y="3359426"/>
            <a:ext cx="1179308" cy="71165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A04DB9-938F-0D41-876B-63FE9CF7E1E1}"/>
              </a:ext>
            </a:extLst>
          </p:cNvPr>
          <p:cNvSpPr txBox="1"/>
          <p:nvPr/>
        </p:nvSpPr>
        <p:spPr>
          <a:xfrm>
            <a:off x="2829420" y="4088248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End of function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4B127-8AD5-4444-A4DA-10DDC14F5916}"/>
              </a:ext>
            </a:extLst>
          </p:cNvPr>
          <p:cNvCxnSpPr>
            <a:cxnSpLocks/>
          </p:cNvCxnSpPr>
          <p:nvPr/>
        </p:nvCxnSpPr>
        <p:spPr>
          <a:xfrm flipH="1" flipV="1">
            <a:off x="3697358" y="2773018"/>
            <a:ext cx="1351261" cy="74767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D6F821-58E0-5F4A-9874-27023789CBCE}"/>
              </a:ext>
            </a:extLst>
          </p:cNvPr>
          <p:cNvSpPr txBox="1"/>
          <p:nvPr/>
        </p:nvSpPr>
        <p:spPr>
          <a:xfrm>
            <a:off x="4626800" y="352069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6665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2395330" y="1828800"/>
            <a:ext cx="4458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() {</a:t>
            </a: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</a:p>
          <a:p>
            <a:endParaRPr lang="en-US" sz="18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F617E-AE99-7542-88CD-16C5EBA18876}"/>
              </a:ext>
            </a:extLst>
          </p:cNvPr>
          <p:cNvSpPr txBox="1"/>
          <p:nvPr/>
        </p:nvSpPr>
        <p:spPr>
          <a:xfrm>
            <a:off x="2215794" y="3806687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How many slices will this function make?</a:t>
            </a:r>
          </a:p>
          <a:p>
            <a:r>
              <a:rPr lang="en-US" sz="2000">
                <a:solidFill>
                  <a:srgbClr val="FFFF00"/>
                </a:solidFill>
              </a:rPr>
              <a:t>Will it be well done, medium or light ?</a:t>
            </a:r>
          </a:p>
        </p:txBody>
      </p:sp>
    </p:spTree>
    <p:extLst>
      <p:ext uri="{BB962C8B-B14F-4D97-AF65-F5344CB8AC3E}">
        <p14:creationId xmlns:p14="http://schemas.microsoft.com/office/powerpoint/2010/main" val="23941081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19516</TotalTime>
  <Words>361</Words>
  <Application>Microsoft Macintosh PowerPoint</Application>
  <PresentationFormat>On-screen Show (16:9)</PresentationFormat>
  <Paragraphs>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Roboto</vt:lpstr>
      <vt:lpstr>Arial</vt:lpstr>
      <vt:lpstr>Courier New</vt:lpstr>
      <vt:lpstr>Material</vt:lpstr>
      <vt:lpstr>YTP Arduino – Lesson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122</cp:revision>
  <cp:lastPrinted>2018-03-16T02:25:33Z</cp:lastPrinted>
  <dcterms:modified xsi:type="dcterms:W3CDTF">2018-08-19T12:50:26Z</dcterms:modified>
</cp:coreProperties>
</file>